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340" r:id="rId3"/>
    <p:sldId id="338" r:id="rId4"/>
    <p:sldId id="377" r:id="rId5"/>
    <p:sldId id="341" r:id="rId6"/>
    <p:sldId id="375" r:id="rId7"/>
    <p:sldId id="376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6C8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95B75-D79F-4921-A01F-9DA6CC6440BF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301EB6-6763-466C-967E-9B77169975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367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703FD-A595-4B48-90D4-D87AB93B2DA7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031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4703FD-A595-4B48-90D4-D87AB93B2DA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6564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C6A50B-12AF-480E-9359-E0CA757F29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D90AA41-BE85-4709-BF2C-554FF0486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D0E256-571C-425C-958D-3EEB3AFDA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20A0B7-039C-4C14-AE1E-8903F74AD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8C4FD6-7310-4397-869D-22663BD39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92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E4E7FD-8E61-49C9-9112-8BB4781D0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CEC03DB-FE2A-4777-9A86-8C74EA164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CE4E4C-8913-4C69-9DE1-86DEB2428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0CD80B-DE32-4643-AABB-089F9FDDB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2ECFAD-F6D2-4E08-8763-D98A3EB20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852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7FA8657-FEFE-454C-9B30-573187019A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B6383F3-2C74-4743-A5BF-281BDC5CD1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93E980-879C-4B53-A868-BD413D8B4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DDA543-A414-43BD-91A0-CAC47F8AD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6750BD-8C6C-44CB-986B-3CCAD8E21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889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3B0FBC-2890-4B9C-9E4D-8ABED09E4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EFCD9C-075E-4C45-A7AE-564DE8D18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7C72A0-E628-4C11-8DD1-097CDB238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A4405E-7187-415A-B33F-D3EDDCBE7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6957F4-67B7-410E-95BC-AC4A85013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3799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2697CC-CD59-4C9A-AD07-B6FEA949B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C21388-1944-446A-8D77-B61A2F6FA1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B45A7A-3EF1-4196-91BD-86FE315B6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1D7333-FB1B-4E44-AEA5-2E3E7E71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95A5AF-A2CE-4736-8961-86107FA9B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321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B73490-18DD-4C76-9561-2D76A1361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5D7DAE-82A5-4939-AF29-FBE6B765AB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EEBE14C-05AC-4353-99C5-AE8450D242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7F9997-ACE8-4DDD-8D04-84B78CD53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62F84E-077B-435D-BDA1-502FCE860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4A171B-3745-46E4-ACDF-418D3ECE9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4446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916B7F-8DA7-42B2-8E62-7A7FB8B22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C736B9-59D6-4089-B903-EFA4B746E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806493F-2121-4BE7-A523-D62AA2396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1137846-6688-46AE-B909-A9B7B7E02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E1492B1-4E03-4DE8-95EB-6DA4804ADA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EA92CE8-2352-40A6-AB64-BAED18F98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45D7A4D-0F4E-49C4-9C3E-843346087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14DE905-0A14-4A32-BEC0-5D43FAB14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3344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F94D55-620A-42F3-A93D-BA54F0D3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236D630-5993-4046-8607-3658B8D8A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280E000-0E34-48AD-9D54-7961E6120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1ACB0A7-FE4D-45C4-8D4F-1ABF2F56E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1707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B493858-82AE-4903-A0CD-AD97B62AA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013FA14-6A3E-41E8-9754-2B8C0B980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52DD945-3819-494B-BE93-CCD0368FC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667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C72F30-811F-4FED-805D-0B3F1AC50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C9ABCF-1737-4F00-8A5B-4A1680A5B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561AAF0-5A82-4A86-AC55-B89B8CDBE6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B9B8EE-3F33-41E1-A6C7-295DDE614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322D65-69FC-43E4-8B8F-A7A9D04D8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1BE369-A6F4-470F-B578-6615EBAB8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72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39D245-A208-4159-8CBE-E467E5DBD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9FFBDA3-796E-4A62-B45F-C26D8C991D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81C5417-E2B7-43E3-9978-C0153E8F4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EA3057-1E9B-4A14-8FA4-CDBC5454A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DD921A-29D6-4C02-A0B7-5A82EA0DC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ABCDBD-DC53-4B81-B98F-B4948AF2E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8747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2AC2A24-709B-46F4-BD49-26AFF1AC2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C64204-2D3F-45ED-B06A-AC35EE9B2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6D4E53-5B00-453A-8461-0893347EB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963BB-E894-490B-880A-F070D56C2B8A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8193A3-531E-458A-B5DE-BC80E69B41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D6E3E5-CEBF-4506-A945-65C0585AA6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58E35-2418-4AAD-A8E3-835C6732EE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334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chenglei@jenvei.co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0E876451-1FDB-4AEF-8E4F-506818E7A116}"/>
              </a:ext>
            </a:extLst>
          </p:cNvPr>
          <p:cNvSpPr txBox="1">
            <a:spLocks/>
          </p:cNvSpPr>
          <p:nvPr/>
        </p:nvSpPr>
        <p:spPr>
          <a:xfrm>
            <a:off x="838200" y="2502587"/>
            <a:ext cx="10515600" cy="8737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48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</a:t>
            </a:r>
            <a:r>
              <a:rPr kumimoji="1" lang="en-US" altLang="zh-CN" sz="48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kumimoji="1" lang="zh-CN" altLang="en-US" sz="48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章 编程作业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A4B251D-EE19-40A8-96E8-ED6600D5E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03" y="363830"/>
            <a:ext cx="2248661" cy="53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930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CFB8C5-5664-304B-9BFD-7DFAD1DB3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891" y="1128695"/>
            <a:ext cx="10515600" cy="545653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kumimoji="1" lang="zh-CN" altLang="en-US" sz="16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作业要求</a:t>
            </a:r>
            <a:endParaRPr kumimoji="1" lang="en-US" altLang="zh-CN" sz="16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从数据文件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pc_rot.csv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读入点云数据，并根据相机参数生成对应的深度图（尺寸为</a:t>
            </a: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640x480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其中相机参数为：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   CAM_WID,CAM_HGT    = 640,480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（重新生成的深度图尺寸）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   CAM_FX,CAM_FY      = 795.209,793.957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fx</a:t>
            </a: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kumimoji="1"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fy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   CAM_CX,CAM_CY      = 332.031,231.308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cx/cy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你可以在代码框架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partial_code_pc_to_dep.py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的基础上修改</a:t>
            </a: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生成的深度图需要考虑中前后物体遮挡效应、并尽量减少由于转换后像素稀疏带来的“透射”现象。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zh-CN" altLang="en-US" sz="16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提交内容</a:t>
            </a:r>
            <a:endParaRPr kumimoji="1" lang="en-US" altLang="zh-CN" sz="16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生成的结果存为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dep_rot.csv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并作为作业提交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zh-CN" altLang="en-US" sz="16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备注说明</a:t>
            </a:r>
            <a:endParaRPr kumimoji="1" lang="en-US" altLang="zh-CN" sz="16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生成的深度图存放每个像素对应点云的</a:t>
            </a: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Z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数据，不考虑视线“矫正”问题和镜头矫正问题。</a:t>
            </a: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对于生成深度图中无效像素（没有点云对应的像素、或者像素值为负数）保存为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inf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，具体方法见代码框架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partial_code_pc_to_dep.py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D6EF1D1B-50DB-4E84-9E06-01C805A3E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891" y="272766"/>
            <a:ext cx="10515600" cy="873740"/>
          </a:xfrm>
        </p:spPr>
        <p:txBody>
          <a:bodyPr>
            <a:normAutofit/>
          </a:bodyPr>
          <a:lstStyle/>
          <a:p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作业</a:t>
            </a:r>
            <a:r>
              <a:rPr kumimoji="1" lang="en-US" altLang="zh-CN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：从点云重新投影生成深度图</a:t>
            </a:r>
          </a:p>
        </p:txBody>
      </p:sp>
    </p:spTree>
    <p:extLst>
      <p:ext uri="{BB962C8B-B14F-4D97-AF65-F5344CB8AC3E}">
        <p14:creationId xmlns:p14="http://schemas.microsoft.com/office/powerpoint/2010/main" val="1224642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C099223-CFAB-1E4C-B5EC-73BFF71D6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536" y="1791719"/>
            <a:ext cx="6276611" cy="470115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9F74650-EFBB-904C-A0DA-5041ED29C80A}"/>
              </a:ext>
            </a:extLst>
          </p:cNvPr>
          <p:cNvSpPr txBox="1"/>
          <p:nvPr/>
        </p:nvSpPr>
        <p:spPr>
          <a:xfrm>
            <a:off x="2664341" y="1863173"/>
            <a:ext cx="27539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1400" dirty="0">
                <a:solidFill>
                  <a:srgbClr val="0432FF"/>
                </a:solidFill>
              </a:rPr>
              <a:t>白色区域是无效点</a:t>
            </a:r>
            <a:endParaRPr kumimoji="1" lang="en-US" altLang="zh-CN" sz="1400" dirty="0">
              <a:solidFill>
                <a:srgbClr val="0432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1400" dirty="0">
                <a:solidFill>
                  <a:srgbClr val="0432FF"/>
                </a:solidFill>
              </a:rPr>
              <a:t>因为重投影后，不一定每个像素都有值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1F02AB44-A120-4603-B4E5-5597739904D2}"/>
              </a:ext>
            </a:extLst>
          </p:cNvPr>
          <p:cNvSpPr txBox="1">
            <a:spLocks/>
          </p:cNvSpPr>
          <p:nvPr/>
        </p:nvSpPr>
        <p:spPr>
          <a:xfrm>
            <a:off x="708891" y="1134538"/>
            <a:ext cx="10515600" cy="575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0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作业提示：转换后应该看到的效果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EB23DF07-68D1-420B-91B7-541298C46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891" y="272766"/>
            <a:ext cx="10515600" cy="873740"/>
          </a:xfrm>
        </p:spPr>
        <p:txBody>
          <a:bodyPr>
            <a:normAutofit/>
          </a:bodyPr>
          <a:lstStyle/>
          <a:p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作业</a:t>
            </a:r>
            <a:r>
              <a:rPr kumimoji="1" lang="en-US" altLang="zh-CN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：从点云重新投影生成深度图</a:t>
            </a:r>
          </a:p>
        </p:txBody>
      </p:sp>
    </p:spTree>
    <p:extLst>
      <p:ext uri="{BB962C8B-B14F-4D97-AF65-F5344CB8AC3E}">
        <p14:creationId xmlns:p14="http://schemas.microsoft.com/office/powerpoint/2010/main" val="3241964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45BC7A-0E47-F04A-B097-B7594FCC4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890" y="1192686"/>
            <a:ext cx="10849836" cy="549545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kumimoji="1" lang="zh-CN" altLang="en-US" sz="1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作业要求</a:t>
            </a:r>
            <a:endParaRPr kumimoji="1" lang="en-US" altLang="zh-CN" sz="18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通过深度图文件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head_dep.csv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和灰度图文件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head_gray.csv 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生成石膏头像的</a:t>
            </a: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3D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数据文件</a:t>
            </a:r>
            <a:r>
              <a:rPr kumimoji="1" lang="en-US" altLang="zh-CN" sz="1400" dirty="0" err="1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head.ply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可以利用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partial_code_ply.py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代码框架进行修改，完成你的程序。</a:t>
            </a: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三角形顶点的连接方案使用“深度图上的简易三角剖分”（每个空间点根据它在深度图上的像素位置连接三角形）</a:t>
            </a: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三角形顶点的颜色使用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head_gray.csv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文件给出内容，通过空间点在灰度图赏的像素位置找到他的灰度（注意：每个空间点的深度图像素位置同样也是他在灰度图上的像素位置）</a:t>
            </a: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注意：灰度图文件内像素亮度值可能超过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256</a:t>
            </a:r>
            <a:r>
              <a:rPr kumimoji="1" lang="zh-CN" altLang="en-US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，考虑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PLY</a:t>
            </a:r>
            <a:r>
              <a:rPr kumimoji="1" lang="zh-CN" altLang="en-US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文件内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RGB</a:t>
            </a:r>
            <a:r>
              <a:rPr kumimoji="1" lang="zh-CN" altLang="en-US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色用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0-255</a:t>
            </a:r>
            <a:r>
              <a:rPr kumimoji="1" lang="zh-CN" altLang="en-US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表示，请在转换时，对灰度进行比例缩放（使得灰度值返回在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</a:t>
            </a:r>
            <a:r>
              <a:rPr kumimoji="1" lang="zh-CN" altLang="en-US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～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255</a:t>
            </a:r>
            <a:r>
              <a:rPr kumimoji="1" lang="zh-CN" altLang="en-US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之内），具体的显示效果请参考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PPT</a:t>
            </a:r>
            <a:r>
              <a:rPr kumimoji="1" lang="zh-CN" altLang="en-US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的示意图。</a:t>
            </a:r>
          </a:p>
          <a:p>
            <a:pPr>
              <a:lnSpc>
                <a:spcPct val="10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将深度图转成点云时使用的相机参数为：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CAM_WID,CAM_HGT    = 640,480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（图像尺寸）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CAM_FX,CAM_FY       = 795.209,793.957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fx</a:t>
            </a: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kumimoji="1"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fy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CAM_CX,CAM_CY      = 332.031,231.308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cx/cy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zh-CN" altLang="en-US" sz="1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提交内容</a:t>
            </a:r>
          </a:p>
          <a:p>
            <a:pPr>
              <a:lnSpc>
                <a:spcPct val="15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生成的</a:t>
            </a:r>
            <a:r>
              <a:rPr kumimoji="1" lang="en-US" altLang="zh-CN" sz="1400" dirty="0" err="1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head.ply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文件</a:t>
            </a:r>
          </a:p>
          <a:p>
            <a:pPr marL="457200" lvl="1" indent="0">
              <a:lnSpc>
                <a:spcPct val="100000"/>
              </a:lnSpc>
              <a:buNone/>
            </a:pPr>
            <a:endParaRPr kumimoji="1"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D7A70EE-F0A8-4F56-B669-ECA94C1FF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890" y="272766"/>
            <a:ext cx="11079885" cy="873740"/>
          </a:xfrm>
        </p:spPr>
        <p:txBody>
          <a:bodyPr>
            <a:noAutofit/>
          </a:bodyPr>
          <a:lstStyle/>
          <a:p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作业</a:t>
            </a:r>
            <a:r>
              <a:rPr kumimoji="1" lang="en-US" altLang="zh-CN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：从深度图生成</a:t>
            </a:r>
            <a:r>
              <a:rPr kumimoji="1" lang="en-US" altLang="zh-CN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PLY</a:t>
            </a:r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格式文件</a:t>
            </a:r>
          </a:p>
        </p:txBody>
      </p:sp>
    </p:spTree>
    <p:extLst>
      <p:ext uri="{BB962C8B-B14F-4D97-AF65-F5344CB8AC3E}">
        <p14:creationId xmlns:p14="http://schemas.microsoft.com/office/powerpoint/2010/main" val="2107328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45BC7A-0E47-F04A-B097-B7594FCC4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889" y="1192686"/>
            <a:ext cx="5878341" cy="427595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kumimoji="1" lang="zh-CN" altLang="en-US" sz="1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作业说明</a:t>
            </a:r>
          </a:p>
          <a:p>
            <a:pPr>
              <a:lnSpc>
                <a:spcPct val="15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生成后可以用</a:t>
            </a:r>
            <a:r>
              <a:rPr kumimoji="1" lang="en-US" altLang="zh-CN" sz="1400" dirty="0" err="1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meshlab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打开看，检验该</a:t>
            </a: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ply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文件是否正确</a:t>
            </a:r>
          </a:p>
          <a:p>
            <a:pPr>
              <a:lnSpc>
                <a:spcPct val="15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具体的显示效果请参考</a:t>
            </a:r>
            <a:r>
              <a:rPr kumimoji="1" lang="zh-CN" altLang="en-US" sz="14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右图（视频）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（和给你的数据可能有左右翻转）</a:t>
            </a:r>
          </a:p>
          <a:p>
            <a:pPr>
              <a:lnSpc>
                <a:spcPct val="15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深度图数据</a:t>
            </a:r>
            <a:r>
              <a:rPr kumimoji="1" lang="en-US" altLang="zh-CN" sz="1400" dirty="0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head_dep.csv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里面存放每个像素对应点云的</a:t>
            </a: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Z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数据，不考虑视线“矫正”问题和镜头矫正问题</a:t>
            </a:r>
          </a:p>
          <a:p>
            <a:pPr>
              <a:lnSpc>
                <a:spcPct val="150000"/>
              </a:lnSpc>
            </a:pP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作业附件提供了</a:t>
            </a:r>
            <a:r>
              <a:rPr kumimoji="1" lang="en-US" altLang="zh-CN" sz="1400" dirty="0" err="1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pyramid.ply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kumimoji="1" lang="en-US" altLang="zh-CN" sz="1400" dirty="0" err="1">
                <a:solidFill>
                  <a:srgbClr val="0432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cube.ply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用于参考，他们是</a:t>
            </a:r>
            <a:r>
              <a:rPr kumimoji="1"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ASCII</a:t>
            </a:r>
            <a:r>
              <a:rPr kumimoji="1"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文件，其中内容可以用任意文字编辑软件查看。</a:t>
            </a:r>
          </a:p>
        </p:txBody>
      </p:sp>
      <p:pic>
        <p:nvPicPr>
          <p:cNvPr id="5" name="在线媒体 4" descr="mesh">
            <a:hlinkClick r:id="" action="ppaction://media"/>
            <a:extLst>
              <a:ext uri="{FF2B5EF4-FFF2-40B4-BE49-F238E27FC236}">
                <a16:creationId xmlns:a16="http://schemas.microsoft.com/office/drawing/2014/main" id="{A87D0B57-B02D-C04D-BCC1-C88A83001E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84308" y="1439469"/>
            <a:ext cx="4198802" cy="3317875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5D7A70EE-F0A8-4F56-B669-ECA94C1FF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890" y="272766"/>
            <a:ext cx="11079885" cy="873740"/>
          </a:xfrm>
        </p:spPr>
        <p:txBody>
          <a:bodyPr>
            <a:noAutofit/>
          </a:bodyPr>
          <a:lstStyle/>
          <a:p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作业</a:t>
            </a:r>
            <a:r>
              <a:rPr kumimoji="1" lang="en-US" altLang="zh-CN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：从深度图生成</a:t>
            </a:r>
            <a:r>
              <a:rPr kumimoji="1" lang="en-US" altLang="zh-CN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PLY</a:t>
            </a:r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格式文件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A74D451-0F47-4FE1-836F-E56621D2DEF1}"/>
              </a:ext>
            </a:extLst>
          </p:cNvPr>
          <p:cNvSpPr txBox="1"/>
          <p:nvPr/>
        </p:nvSpPr>
        <p:spPr>
          <a:xfrm>
            <a:off x="8842159" y="5115303"/>
            <a:ext cx="1748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视频</a:t>
            </a:r>
          </a:p>
        </p:txBody>
      </p:sp>
    </p:spTree>
    <p:extLst>
      <p:ext uri="{BB962C8B-B14F-4D97-AF65-F5344CB8AC3E}">
        <p14:creationId xmlns:p14="http://schemas.microsoft.com/office/powerpoint/2010/main" val="3510299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66B1E687-CFFE-FC4B-AA5C-27E43E344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0330" y="1809970"/>
            <a:ext cx="4394200" cy="3619500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70A13CA-83B0-464C-BFB1-856FE0A6B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462" y="1836416"/>
            <a:ext cx="4394200" cy="417830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6CCC717-99D8-BE45-A9C4-4AEE50A702BA}"/>
              </a:ext>
            </a:extLst>
          </p:cNvPr>
          <p:cNvSpPr txBox="1"/>
          <p:nvPr/>
        </p:nvSpPr>
        <p:spPr>
          <a:xfrm>
            <a:off x="4081061" y="2467612"/>
            <a:ext cx="12842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>
                <a:solidFill>
                  <a:srgbClr val="0432FF"/>
                </a:solidFill>
              </a:rPr>
              <a:t>PLY</a:t>
            </a:r>
            <a:r>
              <a:rPr kumimoji="1" lang="zh-CN" altLang="en-US" sz="1600" dirty="0">
                <a:solidFill>
                  <a:srgbClr val="0432FF"/>
                </a:solidFill>
              </a:rPr>
              <a:t>文件开头部分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4352987-1B7E-D642-8260-819CD95520A0}"/>
              </a:ext>
            </a:extLst>
          </p:cNvPr>
          <p:cNvSpPr txBox="1"/>
          <p:nvPr/>
        </p:nvSpPr>
        <p:spPr>
          <a:xfrm>
            <a:off x="9432523" y="2467612"/>
            <a:ext cx="14220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>
                <a:solidFill>
                  <a:srgbClr val="0432FF"/>
                </a:solidFill>
              </a:rPr>
              <a:t>PLY</a:t>
            </a:r>
            <a:r>
              <a:rPr kumimoji="1" lang="zh-CN" altLang="en-US" sz="1600" dirty="0">
                <a:solidFill>
                  <a:srgbClr val="0432FF"/>
                </a:solidFill>
              </a:rPr>
              <a:t>文件数据部分：顶点坐标和色彩</a:t>
            </a:r>
          </a:p>
        </p:txBody>
      </p: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FB107C28-88F0-4546-9040-D3FBD5F6AC7C}"/>
              </a:ext>
            </a:extLst>
          </p:cNvPr>
          <p:cNvCxnSpPr/>
          <p:nvPr/>
        </p:nvCxnSpPr>
        <p:spPr>
          <a:xfrm>
            <a:off x="6017421" y="3634008"/>
            <a:ext cx="511254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F5961CA4-F3EA-E341-B32A-55DB7E0C5E08}"/>
              </a:ext>
            </a:extLst>
          </p:cNvPr>
          <p:cNvSpPr txBox="1"/>
          <p:nvPr/>
        </p:nvSpPr>
        <p:spPr>
          <a:xfrm>
            <a:off x="8918968" y="4068333"/>
            <a:ext cx="1572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>
                <a:solidFill>
                  <a:srgbClr val="0432FF"/>
                </a:solidFill>
              </a:rPr>
              <a:t>PLY</a:t>
            </a:r>
            <a:r>
              <a:rPr kumimoji="1" lang="zh-CN" altLang="en-US" sz="1600" dirty="0">
                <a:solidFill>
                  <a:srgbClr val="0432FF"/>
                </a:solidFill>
              </a:rPr>
              <a:t>文件数据部分：三角形顶点序号列表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64F0D17-BB26-9F4C-9474-BCECB1EDE27A}"/>
              </a:ext>
            </a:extLst>
          </p:cNvPr>
          <p:cNvSpPr txBox="1"/>
          <p:nvPr/>
        </p:nvSpPr>
        <p:spPr>
          <a:xfrm>
            <a:off x="6639028" y="5711949"/>
            <a:ext cx="3869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b="1" dirty="0">
                <a:solidFill>
                  <a:srgbClr val="0432FF"/>
                </a:solidFill>
              </a:rPr>
              <a:t>仅仅是一个示例，给你的作业数据在具体数值上可能和这里列出的不同</a:t>
            </a: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AE11125E-78E7-456A-916E-AFE78ECA1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890" y="272766"/>
            <a:ext cx="11079885" cy="873740"/>
          </a:xfrm>
        </p:spPr>
        <p:txBody>
          <a:bodyPr>
            <a:noAutofit/>
          </a:bodyPr>
          <a:lstStyle/>
          <a:p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作业</a:t>
            </a:r>
            <a:r>
              <a:rPr kumimoji="1" lang="en-US" altLang="zh-CN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：从深度图生成</a:t>
            </a:r>
            <a:r>
              <a:rPr kumimoji="1" lang="en-US" altLang="zh-CN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PLY</a:t>
            </a:r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格式文件</a:t>
            </a: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015EA2DA-8B64-47B4-B994-4A4A52B217D7}"/>
              </a:ext>
            </a:extLst>
          </p:cNvPr>
          <p:cNvSpPr txBox="1">
            <a:spLocks/>
          </p:cNvSpPr>
          <p:nvPr/>
        </p:nvSpPr>
        <p:spPr>
          <a:xfrm>
            <a:off x="708891" y="1134538"/>
            <a:ext cx="10515600" cy="575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000" b="1" dirty="0">
                <a:solidFill>
                  <a:srgbClr val="C00000"/>
                </a:solidFill>
                <a:latin typeface="+mn-ea"/>
                <a:ea typeface="+mn-ea"/>
              </a:rPr>
              <a:t>作业提示</a:t>
            </a:r>
            <a:r>
              <a:rPr kumimoji="1" lang="en-US" altLang="zh-CN" sz="2000" b="1" dirty="0">
                <a:solidFill>
                  <a:srgbClr val="C00000"/>
                </a:solidFill>
                <a:latin typeface="+mn-ea"/>
                <a:ea typeface="+mn-ea"/>
              </a:rPr>
              <a:t>—ply</a:t>
            </a:r>
            <a:r>
              <a:rPr kumimoji="1" lang="zh-CN" altLang="en-US" sz="2000" b="1" dirty="0">
                <a:solidFill>
                  <a:srgbClr val="C00000"/>
                </a:solidFill>
                <a:latin typeface="+mn-ea"/>
                <a:ea typeface="+mn-ea"/>
              </a:rPr>
              <a:t>文件的片段</a:t>
            </a:r>
          </a:p>
        </p:txBody>
      </p:sp>
    </p:spTree>
    <p:extLst>
      <p:ext uri="{BB962C8B-B14F-4D97-AF65-F5344CB8AC3E}">
        <p14:creationId xmlns:p14="http://schemas.microsoft.com/office/powerpoint/2010/main" val="2687089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80CDA0FB-569C-4746-9671-57E12F9F9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890" y="1196045"/>
            <a:ext cx="11079885" cy="873740"/>
          </a:xfrm>
        </p:spPr>
        <p:txBody>
          <a:bodyPr>
            <a:noAutofit/>
          </a:bodyPr>
          <a:lstStyle/>
          <a:p>
            <a:r>
              <a:rPr kumimoji="1" lang="zh-CN" altLang="en-US" sz="32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作业提交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DF21919-2A05-47B8-803F-B65C2151A785}"/>
              </a:ext>
            </a:extLst>
          </p:cNvPr>
          <p:cNvSpPr/>
          <p:nvPr/>
        </p:nvSpPr>
        <p:spPr>
          <a:xfrm>
            <a:off x="708889" y="2065396"/>
            <a:ext cx="7943273" cy="1672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Aft>
                <a:spcPts val="0"/>
              </a:spcAft>
            </a:pPr>
            <a:r>
              <a:rPr lang="zh-CN" altLang="zh-CN" kern="100" dirty="0">
                <a:solidFill>
                  <a:srgbClr val="C00000"/>
                </a:solidFill>
                <a:latin typeface="等线" panose="02010600030101010101" pitchFamily="2" charset="-122"/>
                <a:ea typeface="黑体" panose="02010609060101010101" pitchFamily="49" charset="-122"/>
                <a:cs typeface="Times New Roman" panose="02020603050405020304" pitchFamily="18" charset="0"/>
              </a:rPr>
              <a:t>命名方式：</a:t>
            </a:r>
            <a:r>
              <a:rPr lang="zh-CN" altLang="zh-CN" kern="100" dirty="0">
                <a:latin typeface="等线" panose="02010600030101010101" pitchFamily="2" charset="-122"/>
                <a:ea typeface="黑体" panose="02010609060101010101" pitchFamily="49" charset="-122"/>
                <a:cs typeface="Times New Roman" panose="02020603050405020304" pitchFamily="18" charset="0"/>
              </a:rPr>
              <a:t>手机号</a:t>
            </a:r>
            <a:r>
              <a:rPr lang="en-US" altLang="zh-CN" kern="100" dirty="0">
                <a:latin typeface="等线" panose="02010600030101010101" pitchFamily="2" charset="-122"/>
                <a:ea typeface="黑体" panose="02010609060101010101" pitchFamily="49" charset="-122"/>
                <a:cs typeface="Times New Roman" panose="02020603050405020304" pitchFamily="18" charset="0"/>
              </a:rPr>
              <a:t>+</a:t>
            </a:r>
            <a:r>
              <a:rPr lang="zh-CN" altLang="zh-CN" kern="100" dirty="0">
                <a:latin typeface="等线" panose="02010600030101010101" pitchFamily="2" charset="-122"/>
                <a:ea typeface="黑体" panose="02010609060101010101" pitchFamily="49" charset="-122"/>
                <a:cs typeface="Times New Roman" panose="02020603050405020304" pitchFamily="18" charset="0"/>
              </a:rPr>
              <a:t>文件名，如：</a:t>
            </a:r>
            <a:r>
              <a:rPr lang="en-US" altLang="zh-CN" kern="100" dirty="0">
                <a:latin typeface="等线" panose="02010600030101010101" pitchFamily="2" charset="-122"/>
                <a:ea typeface="黑体" panose="02010609060101010101" pitchFamily="49" charset="-122"/>
                <a:cs typeface="Times New Roman" panose="02020603050405020304" pitchFamily="18" charset="0"/>
              </a:rPr>
              <a:t>18721315972-</a:t>
            </a:r>
            <a:r>
              <a:rPr lang="en-US" altLang="zh-CN" kern="100" dirty="0">
                <a:latin typeface="黑体" panose="02010609060101010101" pitchFamily="49" charset="-122"/>
                <a:cs typeface="Times New Roman" panose="02020603050405020304" pitchFamily="18" charset="0"/>
              </a:rPr>
              <a:t>dep_rot.csv</a:t>
            </a:r>
            <a:endParaRPr lang="zh-CN" altLang="zh-CN" sz="2000" kern="100" dirty="0"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spcAft>
                <a:spcPts val="0"/>
              </a:spcAft>
            </a:pPr>
            <a:r>
              <a:rPr lang="zh-CN" altLang="zh-CN" kern="100" dirty="0">
                <a:solidFill>
                  <a:srgbClr val="C00000"/>
                </a:solidFill>
                <a:latin typeface="等线" panose="02010600030101010101" pitchFamily="2" charset="-122"/>
                <a:ea typeface="黑体" panose="02010609060101010101" pitchFamily="49" charset="-122"/>
                <a:cs typeface="Times New Roman" panose="02020603050405020304" pitchFamily="18" charset="0"/>
              </a:rPr>
              <a:t>提交邮箱：</a:t>
            </a:r>
            <a:r>
              <a:rPr lang="en-US" altLang="zh-CN" u="sng" kern="100" dirty="0">
                <a:solidFill>
                  <a:srgbClr val="0563C1"/>
                </a:solidFill>
                <a:latin typeface="黑体" panose="02010609060101010101" pitchFamily="49" charset="-122"/>
                <a:cs typeface="Times New Roman" panose="02020603050405020304" pitchFamily="18" charset="0"/>
                <a:hlinkClick r:id="rId2"/>
              </a:rPr>
              <a:t>chenglei@jenvei.com</a:t>
            </a:r>
            <a:endParaRPr lang="zh-CN" altLang="zh-CN" sz="2000" kern="100" dirty="0"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spcAft>
                <a:spcPts val="0"/>
              </a:spcAft>
            </a:pPr>
            <a:r>
              <a:rPr lang="zh-CN" altLang="zh-CN" kern="100" dirty="0">
                <a:solidFill>
                  <a:srgbClr val="C00000"/>
                </a:solidFill>
                <a:latin typeface="等线" panose="02010600030101010101" pitchFamily="2" charset="-122"/>
                <a:ea typeface="黑体" panose="02010609060101010101" pitchFamily="49" charset="-122"/>
                <a:cs typeface="Times New Roman" panose="02020603050405020304" pitchFamily="18" charset="0"/>
              </a:rPr>
              <a:t>截止日期：</a:t>
            </a:r>
            <a:r>
              <a:rPr lang="en-US" altLang="zh-CN" kern="100" dirty="0">
                <a:latin typeface="黑体" panose="02010609060101010101" pitchFamily="49" charset="-122"/>
                <a:cs typeface="Times New Roman" panose="02020603050405020304" pitchFamily="18" charset="0"/>
              </a:rPr>
              <a:t>11</a:t>
            </a:r>
            <a:r>
              <a:rPr lang="zh-CN" altLang="zh-CN" kern="100" dirty="0">
                <a:latin typeface="等线" panose="02010600030101010101" pitchFamily="2" charset="-122"/>
                <a:ea typeface="黑体" panose="02010609060101010101" pitchFamily="49" charset="-122"/>
                <a:cs typeface="Times New Roman" panose="02020603050405020304" pitchFamily="18" charset="0"/>
              </a:rPr>
              <a:t>月</a:t>
            </a:r>
            <a:r>
              <a:rPr lang="en-US" altLang="zh-CN" kern="100" dirty="0">
                <a:latin typeface="等线" panose="02010600030101010101" pitchFamily="2" charset="-122"/>
                <a:ea typeface="黑体" panose="02010609060101010101" pitchFamily="49" charset="-122"/>
                <a:cs typeface="Times New Roman" panose="02020603050405020304" pitchFamily="18" charset="0"/>
              </a:rPr>
              <a:t>10</a:t>
            </a:r>
            <a:r>
              <a:rPr lang="zh-CN" altLang="zh-CN" kern="100" dirty="0">
                <a:latin typeface="等线" panose="02010600030101010101" pitchFamily="2" charset="-122"/>
                <a:ea typeface="黑体" panose="02010609060101010101" pitchFamily="49" charset="-122"/>
                <a:cs typeface="Times New Roman" panose="02020603050405020304" pitchFamily="18" charset="0"/>
              </a:rPr>
              <a:t>日</a:t>
            </a:r>
            <a:endParaRPr lang="en-US" altLang="zh-CN" kern="100" dirty="0">
              <a:latin typeface="等线" panose="02010600030101010101" pitchFamily="2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1E57F90-70D6-4118-ACC3-7B1C452FF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03" y="363830"/>
            <a:ext cx="2248661" cy="53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29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718</Words>
  <Application>Microsoft Office PowerPoint</Application>
  <PresentationFormat>宽屏</PresentationFormat>
  <Paragraphs>51</Paragraphs>
  <Slides>7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黑体</vt:lpstr>
      <vt:lpstr>Microsoft YaHei</vt:lpstr>
      <vt:lpstr>Arial</vt:lpstr>
      <vt:lpstr>Office 主题​​</vt:lpstr>
      <vt:lpstr>PowerPoint 演示文稿</vt:lpstr>
      <vt:lpstr>作业1：从点云重新投影生成深度图</vt:lpstr>
      <vt:lpstr>作业1：从点云重新投影生成深度图</vt:lpstr>
      <vt:lpstr>作业2：从深度图生成PLY格式文件</vt:lpstr>
      <vt:lpstr>作业2：从深度图生成PLY格式文件</vt:lpstr>
      <vt:lpstr>作业2：从深度图生成PLY格式文件</vt:lpstr>
      <vt:lpstr>作业提交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fenfang</dc:creator>
  <cp:lastModifiedBy>fenfang</cp:lastModifiedBy>
  <cp:revision>22</cp:revision>
  <dcterms:created xsi:type="dcterms:W3CDTF">2019-10-30T10:28:53Z</dcterms:created>
  <dcterms:modified xsi:type="dcterms:W3CDTF">2019-10-31T07:46:43Z</dcterms:modified>
</cp:coreProperties>
</file>

<file path=docProps/thumbnail.jpeg>
</file>